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6" r:id="rId5"/>
    <p:sldId id="331" r:id="rId6"/>
    <p:sldId id="332" r:id="rId7"/>
    <p:sldId id="333" r:id="rId8"/>
    <p:sldId id="334" r:id="rId9"/>
    <p:sldId id="268" r:id="rId10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65">
          <p15:clr>
            <a:srgbClr val="A4A3A4"/>
          </p15:clr>
        </p15:guide>
        <p15:guide id="3" orient="horz" pos="709">
          <p15:clr>
            <a:srgbClr val="A4A3A4"/>
          </p15:clr>
        </p15:guide>
        <p15:guide id="4" pos="2880">
          <p15:clr>
            <a:srgbClr val="A4A3A4"/>
          </p15:clr>
        </p15:guide>
        <p15:guide id="5" orient="horz" pos="36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A5D6E3"/>
    <a:srgbClr val="76C0D4"/>
    <a:srgbClr val="8BB7FF"/>
    <a:srgbClr val="50AEC8"/>
    <a:srgbClr val="79C1D5"/>
    <a:srgbClr val="5B89C1"/>
    <a:srgbClr val="5283BE"/>
    <a:srgbClr val="97B5D9"/>
    <a:srgbClr val="AAC2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23" autoAdjust="0"/>
    <p:restoredTop sz="88539" autoAdjust="0"/>
  </p:normalViewPr>
  <p:slideViewPr>
    <p:cSldViewPr>
      <p:cViewPr varScale="1">
        <p:scale>
          <a:sx n="111" d="100"/>
          <a:sy n="111" d="100"/>
        </p:scale>
        <p:origin x="1664" y="200"/>
      </p:cViewPr>
      <p:guideLst>
        <p:guide orient="horz" pos="2160"/>
        <p:guide orient="horz" pos="4065"/>
        <p:guide orient="horz" pos="709"/>
        <p:guide pos="2880"/>
        <p:guide orient="horz" pos="36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6434A-D895-430C-AAE3-010E58B4A5D3}" type="datetimeFigureOut">
              <a:rPr lang="ko-KR" altLang="en-US" smtClean="0"/>
              <a:t>2021. 12. 12.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599D6F-6914-44B3-BAC5-F801858112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7928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E42E9-9779-4EB1-A4E7-DC2A33AE97F9}" type="datetimeFigureOut">
              <a:rPr lang="ko-KR" altLang="en-US" smtClean="0"/>
              <a:t>2021. 12. 12.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996AB9-55DC-445E-98F1-083156B566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9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19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826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724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819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EE873-B126-4470-908A-236855859A26}" type="datetime1">
              <a:rPr lang="ko-KR" altLang="en-US" smtClean="0"/>
              <a:t>2021. 12. 12.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241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C72-0370-4AD1-AE20-4F15CF520E32}" type="datetime1">
              <a:rPr lang="ko-KR" altLang="en-US" smtClean="0"/>
              <a:t>2021. 12. 12.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344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403C5-5F23-42E0-BA0B-6D64D76B5D9F}" type="datetime1">
              <a:rPr lang="ko-KR" altLang="en-US" smtClean="0"/>
              <a:t>2021. 12. 12.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051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DD801-2CCC-4546-85CA-F8B6A8D2F67A}" type="datetime1">
              <a:rPr lang="ko-KR" altLang="en-US" smtClean="0"/>
              <a:t>2021. 12. 12.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552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F4BED-A048-40B4-80F6-BBEAAD6B8F6C}" type="datetime1">
              <a:rPr lang="ko-KR" altLang="en-US" smtClean="0"/>
              <a:t>2021. 12. 12.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086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F8FA7-1DFF-4E45-AFC9-BC0889776265}" type="datetime1">
              <a:rPr lang="ko-KR" altLang="en-US" smtClean="0"/>
              <a:t>2021. 12. 12.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558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3F87-59EB-43CC-9455-2DF7B47E554E}" type="datetime1">
              <a:rPr lang="ko-KR" altLang="en-US" smtClean="0"/>
              <a:t>2021. 12. 12.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247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9FD4A-B6B0-44D0-9EAD-680DB59CA056}" type="datetime1">
              <a:rPr lang="ko-KR" altLang="en-US" smtClean="0"/>
              <a:t>2021. 12. 12.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997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4342D-A9C9-421E-8269-A483224EFD3B}" type="datetime1">
              <a:rPr lang="ko-KR" altLang="en-US" smtClean="0"/>
              <a:t>2021. 12. 12.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354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3AC9D-2678-4BA3-B24D-62FEB7954F84}" type="datetime1">
              <a:rPr lang="ko-KR" altLang="en-US" smtClean="0"/>
              <a:t>2021. 12. 12.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235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101E3-4813-4238-AEB6-0004BDD659B9}" type="datetime1">
              <a:rPr lang="ko-KR" altLang="en-US" smtClean="0"/>
              <a:t>2021. 12. 12.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358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215A3-146C-4A20-83CB-E4B6D72044D7}" type="datetime1">
              <a:rPr lang="ko-KR" altLang="en-US" smtClean="0"/>
              <a:t>2021. 12. 12.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05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">
            <a:extLst>
              <a:ext uri="{FF2B5EF4-FFF2-40B4-BE49-F238E27FC236}">
                <a16:creationId xmlns:a16="http://schemas.microsoft.com/office/drawing/2014/main" id="{2DCEA000-D289-4EF4-A734-FC6F45D2314B}"/>
              </a:ext>
            </a:extLst>
          </p:cNvPr>
          <p:cNvGrpSpPr/>
          <p:nvPr/>
        </p:nvGrpSpPr>
        <p:grpSpPr>
          <a:xfrm>
            <a:off x="205390" y="807350"/>
            <a:ext cx="8712968" cy="678586"/>
            <a:chOff x="157020" y="3061083"/>
            <a:chExt cx="8712968" cy="67858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B794F71-B286-46DF-B6BB-A599C6C62D0C}"/>
                </a:ext>
              </a:extLst>
            </p:cNvPr>
            <p:cNvSpPr/>
            <p:nvPr/>
          </p:nvSpPr>
          <p:spPr>
            <a:xfrm>
              <a:off x="157020" y="3061083"/>
              <a:ext cx="871296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330325" eaLnBrk="0" latinLnBrk="0" hangingPunct="0">
                <a:buSzPct val="100000"/>
                <a:defRPr/>
              </a:pPr>
              <a:r>
                <a:rPr lang="ko-KR" altLang="en-US" sz="2000" kern="0" dirty="0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「산업 </a:t>
              </a:r>
              <a:r>
                <a:rPr lang="ko-KR" altLang="en-US" sz="2000" kern="0" dirty="0" err="1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컴퓨터비전</a:t>
              </a:r>
              <a:r>
                <a:rPr lang="ko-KR" altLang="en-US" sz="2000" kern="0" dirty="0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실제」</a:t>
              </a:r>
              <a:endParaRPr lang="en-US" altLang="ko-KR" sz="20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E058587-107D-4BD4-940A-D86F73E1D0D0}"/>
                </a:ext>
              </a:extLst>
            </p:cNvPr>
            <p:cNvSpPr/>
            <p:nvPr/>
          </p:nvSpPr>
          <p:spPr>
            <a:xfrm>
              <a:off x="899592" y="3278004"/>
              <a:ext cx="59855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330325" eaLnBrk="0" latinLnBrk="0" hangingPunct="0">
                <a:buSzPct val="100000"/>
                <a:defRPr/>
              </a:pPr>
              <a:endParaRPr lang="ko-KR" altLang="en-US" sz="2400" kern="0" spc="-15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FCAF9A-328B-48C6-8CA3-8371B22412AE}"/>
              </a:ext>
            </a:extLst>
          </p:cNvPr>
          <p:cNvSpPr/>
          <p:nvPr/>
        </p:nvSpPr>
        <p:spPr>
          <a:xfrm>
            <a:off x="179913" y="3955257"/>
            <a:ext cx="87129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30325" eaLnBrk="0" latinLnBrk="0" hangingPunct="0">
              <a:buSzPct val="100000"/>
              <a:defRPr/>
            </a:pPr>
            <a:r>
              <a:rPr lang="en-US" altLang="ko-KR" sz="2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2021.  12.  15</a:t>
            </a:r>
            <a:endParaRPr lang="ko-KR" altLang="en-US" sz="2400" kern="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5DC8246-BB7A-4724-8E53-DC111B95C5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6448443" y="6336267"/>
            <a:ext cx="2715963" cy="50258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48A6EF-FA5B-4986-B0E6-1FB988DF7F77}"/>
              </a:ext>
            </a:extLst>
          </p:cNvPr>
          <p:cNvSpPr/>
          <p:nvPr/>
        </p:nvSpPr>
        <p:spPr>
          <a:xfrm>
            <a:off x="611560" y="1916832"/>
            <a:ext cx="8048120" cy="776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기말 </a:t>
            </a:r>
            <a:r>
              <a:rPr lang="ko-KR" altLang="en-US" sz="3400" kern="0" dirty="0" err="1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텀프로젝트</a:t>
            </a:r>
            <a:endParaRPr lang="ko-KR" altLang="en-US" sz="3400" kern="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7FDF87-2724-410D-A13B-CED912323628}"/>
              </a:ext>
            </a:extLst>
          </p:cNvPr>
          <p:cNvSpPr/>
          <p:nvPr/>
        </p:nvSpPr>
        <p:spPr>
          <a:xfrm>
            <a:off x="537814" y="5325816"/>
            <a:ext cx="8048120" cy="1128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2020254016</a:t>
            </a:r>
          </a:p>
          <a:p>
            <a:pPr algn="ctr">
              <a:lnSpc>
                <a:spcPct val="150000"/>
              </a:lnSpc>
            </a:pPr>
            <a:r>
              <a:rPr lang="ko-KR" altLang="en-US" sz="2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박 민 우</a:t>
            </a:r>
          </a:p>
        </p:txBody>
      </p:sp>
    </p:spTree>
    <p:extLst>
      <p:ext uri="{BB962C8B-B14F-4D97-AF65-F5344CB8AC3E}">
        <p14:creationId xmlns:p14="http://schemas.microsoft.com/office/powerpoint/2010/main" val="2057676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주제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1746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latin typeface="+mn-ea"/>
              </a:rPr>
              <a:t>거리뷰를</a:t>
            </a:r>
            <a:r>
              <a:rPr lang="ko-KR" altLang="en-US" sz="2000" b="1" dirty="0">
                <a:latin typeface="+mn-ea"/>
              </a:rPr>
              <a:t> 활용한 파노라마 </a:t>
            </a:r>
            <a:r>
              <a:rPr lang="ko-KR" altLang="en-US" sz="2000" b="1" dirty="0" err="1">
                <a:latin typeface="+mn-ea"/>
              </a:rPr>
              <a:t>스티칭</a:t>
            </a:r>
            <a:endParaRPr lang="en-US" altLang="ko-KR" sz="20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</a:t>
            </a:r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구글 </a:t>
            </a:r>
            <a:r>
              <a:rPr lang="ko-KR" altLang="en-US" dirty="0" err="1">
                <a:latin typeface="+mn-ea"/>
              </a:rPr>
              <a:t>스트리트뷰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네이버 </a:t>
            </a:r>
            <a:r>
              <a:rPr lang="ko-KR" altLang="en-US" dirty="0" err="1">
                <a:latin typeface="+mn-ea"/>
              </a:rPr>
              <a:t>거리뷰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카카오 </a:t>
            </a:r>
            <a:r>
              <a:rPr lang="ko-KR" altLang="en-US" dirty="0" err="1">
                <a:latin typeface="+mn-ea"/>
              </a:rPr>
              <a:t>로드뷰</a:t>
            </a:r>
            <a:r>
              <a:rPr lang="ko-KR" altLang="en-US" dirty="0">
                <a:latin typeface="+mn-ea"/>
              </a:rPr>
              <a:t> 등 이용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- </a:t>
            </a:r>
            <a:r>
              <a:rPr lang="ko-KR" altLang="en-US" dirty="0" err="1">
                <a:latin typeface="+mn-ea"/>
              </a:rPr>
              <a:t>거리뷰를</a:t>
            </a:r>
            <a:r>
              <a:rPr lang="ko-KR" altLang="en-US" dirty="0">
                <a:latin typeface="+mn-ea"/>
              </a:rPr>
              <a:t> 통해 특정 구간을 이동하며 캡처하여 파노라마 </a:t>
            </a:r>
            <a:r>
              <a:rPr lang="ko-KR" altLang="en-US" dirty="0" err="1">
                <a:latin typeface="+mn-ea"/>
              </a:rPr>
              <a:t>스티칭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- </a:t>
            </a:r>
            <a:r>
              <a:rPr lang="ko-KR" altLang="en-US" dirty="0">
                <a:latin typeface="+mn-ea"/>
              </a:rPr>
              <a:t>원하는 장소를 사진 촬영 없이 파노라마 영상으로 만들 수 있을 것으로 예상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28003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소스 코드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B9B9D26-4F70-3547-B537-F6C888329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16" y="1241886"/>
            <a:ext cx="8710168" cy="485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606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사용된 영상 자료</a:t>
            </a:r>
          </a:p>
        </p:txBody>
      </p:sp>
      <p:pic>
        <p:nvPicPr>
          <p:cNvPr id="6" name="그림 5" descr="텍스트, 하늘, 실외, 도로이(가) 표시된 사진&#10;&#10;자동 생성된 설명">
            <a:extLst>
              <a:ext uri="{FF2B5EF4-FFF2-40B4-BE49-F238E27FC236}">
                <a16:creationId xmlns:a16="http://schemas.microsoft.com/office/drawing/2014/main" id="{F2E8A6E3-9738-454F-95E9-95AEB9817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1" y="1550201"/>
            <a:ext cx="4212544" cy="1933576"/>
          </a:xfrm>
          <a:prstGeom prst="rect">
            <a:avLst/>
          </a:prstGeom>
        </p:spPr>
      </p:pic>
      <p:pic>
        <p:nvPicPr>
          <p:cNvPr id="8" name="그림 7" descr="텍스트, 실외, 하늘, 나무이(가) 표시된 사진&#10;&#10;자동 생성된 설명">
            <a:extLst>
              <a:ext uri="{FF2B5EF4-FFF2-40B4-BE49-F238E27FC236}">
                <a16:creationId xmlns:a16="http://schemas.microsoft.com/office/drawing/2014/main" id="{E7AC923E-BC26-1B43-A1A0-386AE8FE15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547" y="1550201"/>
            <a:ext cx="4212542" cy="1933575"/>
          </a:xfrm>
          <a:prstGeom prst="rect">
            <a:avLst/>
          </a:prstGeom>
        </p:spPr>
      </p:pic>
      <p:pic>
        <p:nvPicPr>
          <p:cNvPr id="11" name="그림 10" descr="하늘, 실외이(가) 표시된 사진&#10;&#10;자동 생성된 설명">
            <a:extLst>
              <a:ext uri="{FF2B5EF4-FFF2-40B4-BE49-F238E27FC236}">
                <a16:creationId xmlns:a16="http://schemas.microsoft.com/office/drawing/2014/main" id="{92DE2FA3-3E7A-0847-B003-FFC104A0E6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087" y="4178103"/>
            <a:ext cx="4205825" cy="193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58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파노라마 </a:t>
            </a:r>
            <a:r>
              <a:rPr lang="ko-KR" altLang="en-US" sz="32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스티칭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결과</a:t>
            </a:r>
          </a:p>
        </p:txBody>
      </p:sp>
      <p:pic>
        <p:nvPicPr>
          <p:cNvPr id="3" name="그림 2" descr="텍스트, 실외, 하늘, 나무이(가) 표시된 사진&#10;&#10;자동 생성된 설명">
            <a:extLst>
              <a:ext uri="{FF2B5EF4-FFF2-40B4-BE49-F238E27FC236}">
                <a16:creationId xmlns:a16="http://schemas.microsoft.com/office/drawing/2014/main" id="{4B880449-DA05-D247-91D1-6BF9CD315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64" y="1192997"/>
            <a:ext cx="8759471" cy="32361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06617D-ABEE-3942-83D3-AD7F151C0482}"/>
              </a:ext>
            </a:extLst>
          </p:cNvPr>
          <p:cNvSpPr txBox="1"/>
          <p:nvPr/>
        </p:nvSpPr>
        <p:spPr>
          <a:xfrm>
            <a:off x="218872" y="4653136"/>
            <a:ext cx="8706254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</a:t>
            </a:r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거리뷰</a:t>
            </a:r>
            <a:r>
              <a:rPr lang="ko-KR" altLang="en-US" dirty="0">
                <a:latin typeface="+mn-ea"/>
              </a:rPr>
              <a:t> 특성상 이미지가 일정하지 못하고 굴곡져 있음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- </a:t>
            </a:r>
            <a:r>
              <a:rPr lang="ko-KR" altLang="en-US" dirty="0">
                <a:latin typeface="+mn-ea"/>
              </a:rPr>
              <a:t>사용된 이미지에 따라 일정 부분이 잘리거나 에러로 인하여 코드 실행이 안됨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-</a:t>
            </a:r>
            <a:r>
              <a:rPr lang="ko-KR" altLang="en-US" dirty="0">
                <a:latin typeface="+mn-ea"/>
              </a:rPr>
              <a:t> 어느 정도는 원하는 장소의 </a:t>
            </a:r>
            <a:r>
              <a:rPr lang="ko-KR" altLang="en-US" dirty="0" err="1">
                <a:latin typeface="+mn-ea"/>
              </a:rPr>
              <a:t>파노마라</a:t>
            </a:r>
            <a:r>
              <a:rPr lang="ko-KR" altLang="en-US" dirty="0">
                <a:latin typeface="+mn-ea"/>
              </a:rPr>
              <a:t> 영상 제작이 가능한 것을 확인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52102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564310" y="2828835"/>
            <a:ext cx="80153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30325" eaLnBrk="0" latinLnBrk="0" hangingPunct="0">
              <a:buSzPct val="100000"/>
              <a:defRPr/>
            </a:pPr>
            <a:r>
              <a:rPr lang="ko-KR" altLang="en-US" sz="7200" kern="0" spc="-15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978517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8E678091357F24E8F48B77CA27B8190" ma:contentTypeVersion="10" ma:contentTypeDescription="새 문서를 만듭니다." ma:contentTypeScope="" ma:versionID="6214b655059a3f220a35174d05e9def0">
  <xsd:schema xmlns:xsd="http://www.w3.org/2001/XMLSchema" xmlns:xs="http://www.w3.org/2001/XMLSchema" xmlns:p="http://schemas.microsoft.com/office/2006/metadata/properties" xmlns:ns2="df922d41-91bf-45f8-8b2c-e1591bc010d5" targetNamespace="http://schemas.microsoft.com/office/2006/metadata/properties" ma:root="true" ma:fieldsID="f68fc4224146a5b1fae48ae4f549800b" ns2:_="">
    <xsd:import namespace="df922d41-91bf-45f8-8b2c-e1591bc010d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922d41-91bf-45f8-8b2c-e1591bc010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FA2EDF-CBB7-475B-B0D9-861160A9824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A025E80-6017-4340-852A-AD128310F2C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752C289-7328-4F4C-BE3C-6FF959ED22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922d41-91bf-45f8-8b2c-e1591bc010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6497</TotalTime>
  <Words>109</Words>
  <Application>Microsoft Macintosh PowerPoint</Application>
  <PresentationFormat>화면 슬라이드 쇼(4:3)</PresentationFormat>
  <Paragraphs>25</Paragraphs>
  <Slides>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4" baseType="lpstr">
      <vt:lpstr>-윤고딕330</vt:lpstr>
      <vt:lpstr>-윤고딕340</vt:lpstr>
      <vt:lpstr>맑은 고딕</vt:lpstr>
      <vt:lpstr>바른돋움 3</vt:lpstr>
      <vt:lpstr>HY견고딕</vt:lpstr>
      <vt:lpstr>HY헤드라인M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Kised</dc:creator>
  <cp:lastModifiedBy>박민우</cp:lastModifiedBy>
  <cp:revision>370</cp:revision>
  <cp:lastPrinted>2019-09-16T00:28:29Z</cp:lastPrinted>
  <dcterms:created xsi:type="dcterms:W3CDTF">2017-03-29T07:13:25Z</dcterms:created>
  <dcterms:modified xsi:type="dcterms:W3CDTF">2021-12-12T14:20:31Z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0x01010048E678091357F24E8F48B77CA27B8190</vt:lpwstr>
  </property>
</Properties>
</file>